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63"/>
  </p:normalViewPr>
  <p:slideViewPr>
    <p:cSldViewPr snapToGrid="0" snapToObjects="1">
      <p:cViewPr varScale="1">
        <p:scale>
          <a:sx n="119" d="100"/>
          <a:sy n="119" d="100"/>
        </p:scale>
        <p:origin x="216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755C69D-19EF-B645-B03A-2766DBE021E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2384985"/>
            <a:ext cx="9144000" cy="565973"/>
          </a:xfrm>
        </p:spPr>
        <p:txBody>
          <a:bodyPr anchor="b">
            <a:noAutofit/>
          </a:bodyPr>
          <a:lstStyle>
            <a:lvl1pPr algn="ctr">
              <a:defRPr sz="3600">
                <a:solidFill>
                  <a:schemeClr val="tx1"/>
                </a:solidFill>
                <a:latin typeface="FZLanTingHeiS-R-GB" panose="02000000000000000000" pitchFamily="2" charset="-122"/>
                <a:ea typeface="FZLanTingHeiS-R-GB" panose="02000000000000000000" pitchFamily="2" charset="-122"/>
              </a:defRPr>
            </a:lvl1pPr>
          </a:lstStyle>
          <a:p>
            <a:r>
              <a:rPr kumimoji="1" lang="en-US" altLang="zh-CN" dirty="0"/>
              <a:t>ppt</a:t>
            </a:r>
            <a:r>
              <a:rPr kumimoji="1" lang="zh-CN" altLang="en-US" dirty="0"/>
              <a:t>标题 方正兰亭黑</a:t>
            </a:r>
            <a:r>
              <a:rPr kumimoji="1" lang="en-US" altLang="zh-CN" dirty="0"/>
              <a:t>36</a:t>
            </a:r>
            <a:r>
              <a:rPr kumimoji="1" lang="zh-CN" altLang="en-US" dirty="0"/>
              <a:t>号字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17A65F36-EDBF-FD46-8037-9611F3C10BE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524000" y="3233130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>
                <a:solidFill>
                  <a:schemeClr val="tx1"/>
                </a:solidFill>
                <a:latin typeface="FZLanTingHeiS-R-GB" panose="02000000000000000000" pitchFamily="2" charset="-122"/>
                <a:ea typeface="FZLanTingHeiS-R-GB" panose="02000000000000000000" pitchFamily="2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CN" altLang="en-US" dirty="0"/>
              <a:t>演讲人</a:t>
            </a:r>
            <a:r>
              <a:rPr kumimoji="1" lang="en-US" altLang="zh-CN" dirty="0"/>
              <a:t>title</a:t>
            </a:r>
            <a:r>
              <a:rPr kumimoji="1" lang="zh-CN" altLang="en-US" dirty="0"/>
              <a:t> 姓名 方正兰亭黑</a:t>
            </a:r>
            <a:r>
              <a:rPr kumimoji="1" lang="en-US" altLang="zh-CN" dirty="0"/>
              <a:t>20</a:t>
            </a:r>
            <a:r>
              <a:rPr kumimoji="1" lang="zh-CN" altLang="en-US" dirty="0"/>
              <a:t>号字</a:t>
            </a:r>
          </a:p>
        </p:txBody>
      </p:sp>
    </p:spTree>
    <p:extLst>
      <p:ext uri="{BB962C8B-B14F-4D97-AF65-F5344CB8AC3E}">
        <p14:creationId xmlns:p14="http://schemas.microsoft.com/office/powerpoint/2010/main" val="7649164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>
            <a:extLst>
              <a:ext uri="{FF2B5EF4-FFF2-40B4-BE49-F238E27FC236}">
                <a16:creationId xmlns:a16="http://schemas.microsoft.com/office/drawing/2014/main" id="{1A1F06FF-8711-F447-BF94-DDEA35C179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00417"/>
            <a:ext cx="10515600" cy="51681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 dirty="0"/>
              <a:t>内容页</a:t>
            </a:r>
          </a:p>
        </p:txBody>
      </p:sp>
    </p:spTree>
    <p:extLst>
      <p:ext uri="{BB962C8B-B14F-4D97-AF65-F5344CB8AC3E}">
        <p14:creationId xmlns:p14="http://schemas.microsoft.com/office/powerpoint/2010/main" val="21990217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图片包含 图形用户界面&#10;&#10;描述已自动生成">
            <a:extLst>
              <a:ext uri="{FF2B5EF4-FFF2-40B4-BE49-F238E27FC236}">
                <a16:creationId xmlns:a16="http://schemas.microsoft.com/office/drawing/2014/main" id="{BBF5DED0-1AE4-394B-9FC8-7BD04330503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标题占位符 1">
            <a:extLst>
              <a:ext uri="{FF2B5EF4-FFF2-40B4-BE49-F238E27FC236}">
                <a16:creationId xmlns:a16="http://schemas.microsoft.com/office/drawing/2014/main" id="{32C25FC3-979C-F041-A3D5-732FD735E2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00417"/>
            <a:ext cx="10515600" cy="51681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 dirty="0"/>
              <a:t>内容页</a:t>
            </a:r>
          </a:p>
        </p:txBody>
      </p:sp>
    </p:spTree>
    <p:extLst>
      <p:ext uri="{BB962C8B-B14F-4D97-AF65-F5344CB8AC3E}">
        <p14:creationId xmlns:p14="http://schemas.microsoft.com/office/powerpoint/2010/main" val="5882877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FZLanTingHeiS-R-GB" panose="02000000000000000000" pitchFamily="2" charset="-122"/>
          <a:ea typeface="FZLanTingHeiS-R-GB" panose="02000000000000000000" pitchFamily="2" charset="-122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400" kern="1200">
          <a:solidFill>
            <a:schemeClr val="bg1"/>
          </a:solidFill>
          <a:latin typeface="FZLanTingHeiS-R-GB" panose="02000000000000000000" pitchFamily="2" charset="-122"/>
          <a:ea typeface="FZLanTingHeiS-R-GB" panose="02000000000000000000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0DE2A86-9866-E045-98C9-DFA273E7938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07029" y="2665552"/>
            <a:ext cx="9144000" cy="565973"/>
          </a:xfrm>
        </p:spPr>
        <p:txBody>
          <a:bodyPr/>
          <a:lstStyle/>
          <a:p>
            <a:endParaRPr kumimoji="1" lang="zh-CN" altLang="en-US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A1713A22-74CF-7D40-AC0B-5D9CFCB6680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07029" y="3614058"/>
            <a:ext cx="9144000" cy="1655762"/>
          </a:xfrm>
        </p:spPr>
        <p:txBody>
          <a:bodyPr/>
          <a:lstStyle/>
          <a:p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5782250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263BB21-5AB3-A142-923D-022F08A358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00417"/>
            <a:ext cx="10515600" cy="5168110"/>
          </a:xfrm>
        </p:spPr>
        <p:txBody>
          <a:bodyPr/>
          <a:lstStyle/>
          <a:p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547896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263BB21-5AB3-A142-923D-022F08A358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00417"/>
            <a:ext cx="10515600" cy="5168110"/>
          </a:xfrm>
        </p:spPr>
        <p:txBody>
          <a:bodyPr/>
          <a:lstStyle/>
          <a:p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491048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0DE2A86-9866-E045-98C9-DFA273E7938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169420" y="2532739"/>
            <a:ext cx="3853159" cy="1067464"/>
          </a:xfrm>
        </p:spPr>
        <p:txBody>
          <a:bodyPr/>
          <a:lstStyle/>
          <a:p>
            <a:r>
              <a:rPr kumimoji="1" lang="en-US" altLang="zh-CN" sz="5400" dirty="0"/>
              <a:t>Thank</a:t>
            </a:r>
            <a:r>
              <a:rPr kumimoji="1" lang="zh-CN" altLang="en-US" sz="5400" dirty="0"/>
              <a:t> </a:t>
            </a:r>
            <a:r>
              <a:rPr kumimoji="1" lang="en-US" altLang="zh-CN" sz="5400" dirty="0"/>
              <a:t>you</a:t>
            </a:r>
            <a:endParaRPr kumimoji="1" lang="zh-CN" altLang="en-US" sz="5400" dirty="0"/>
          </a:p>
        </p:txBody>
      </p:sp>
    </p:spTree>
    <p:extLst>
      <p:ext uri="{BB962C8B-B14F-4D97-AF65-F5344CB8AC3E}">
        <p14:creationId xmlns:p14="http://schemas.microsoft.com/office/powerpoint/2010/main" val="34395073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2</Words>
  <Application>Microsoft Macintosh PowerPoint</Application>
  <PresentationFormat>宽屏</PresentationFormat>
  <Paragraphs>1</Paragraphs>
  <Slides>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7" baseType="lpstr">
      <vt:lpstr>FZLanTingHeiS-R-GB</vt:lpstr>
      <vt:lpstr>Arial</vt:lpstr>
      <vt:lpstr>Office 主题​​</vt:lpstr>
      <vt:lpstr>PowerPoint 演示文稿</vt:lpstr>
      <vt:lpstr>PowerPoint 演示文稿</vt:lpstr>
      <vt:lpstr>PowerPoint 演示文稿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张 微</dc:creator>
  <cp:lastModifiedBy>张 微</cp:lastModifiedBy>
  <cp:revision>5</cp:revision>
  <dcterms:created xsi:type="dcterms:W3CDTF">2022-06-30T11:11:15Z</dcterms:created>
  <dcterms:modified xsi:type="dcterms:W3CDTF">2022-08-11T04:06:37Z</dcterms:modified>
</cp:coreProperties>
</file>